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ibre Baskerville" panose="020B0604020202020204" charset="0"/>
      <p:regular r:id="rId14"/>
    </p:embeddedFont>
    <p:embeddedFont>
      <p:font typeface="Open Sans" panose="020B0604020202020204" charset="0"/>
      <p:regular r:id="rId15"/>
    </p:embeddedFont>
    <p:embeddedFont>
      <p:font typeface="Open Sans Bold" panose="020B0604020202020204" charset="0"/>
      <p:regular r:id="rId16"/>
    </p:embeddedFont>
    <p:embeddedFont>
      <p:font typeface="Open Sans Light" panose="020B0604020202020204" charset="0"/>
      <p:regular r:id="rId17"/>
    </p:embeddedFont>
    <p:embeddedFont>
      <p:font typeface="Vidaloka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C89A5-7471-4841-BC03-E0C8914AE3AD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FDE5B-4DB0-448A-B1ED-1B73CEBAE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7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FDE5B-4DB0-448A-B1ED-1B73CEBAE1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9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66" b="1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1001" y="2773253"/>
            <a:ext cx="11285998" cy="4740495"/>
            <a:chOff x="0" y="0"/>
            <a:chExt cx="15047998" cy="6320659"/>
          </a:xfrm>
        </p:grpSpPr>
        <p:sp>
          <p:nvSpPr>
            <p:cNvPr id="3" name="TextBox 3"/>
            <p:cNvSpPr txBox="1"/>
            <p:nvPr/>
          </p:nvSpPr>
          <p:spPr>
            <a:xfrm>
              <a:off x="1114626" y="28575"/>
              <a:ext cx="12818745" cy="609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en-US" sz="3200">
                  <a:solidFill>
                    <a:srgbClr val="F3F4ED"/>
                  </a:solidFill>
                  <a:latin typeface="Open Sans"/>
                </a:rPr>
                <a:t>SEEKING GOD WITH THE PSALTER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01903"/>
              <a:ext cx="15047998" cy="2219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12000">
                  <a:solidFill>
                    <a:srgbClr val="F3F4ED"/>
                  </a:solidFill>
                  <a:latin typeface="Vidaloka"/>
                </a:rPr>
                <a:t>I Shall Not Want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14626" y="5794244"/>
              <a:ext cx="12818745" cy="526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2"/>
                </a:lnSpc>
              </a:pPr>
              <a:r>
                <a:rPr lang="en-US" sz="2800">
                  <a:solidFill>
                    <a:srgbClr val="F3F4ED"/>
                  </a:solidFill>
                  <a:latin typeface="Open Sans Light"/>
                </a:rPr>
                <a:t>Palmetto Church of Christ (Summer 2020)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1035" y="1273492"/>
              <a:ext cx="15045927" cy="74231"/>
            </a:xfrm>
            <a:prstGeom prst="rect">
              <a:avLst/>
            </a:prstGeom>
            <a:solidFill>
              <a:srgbClr val="C1A480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035" y="5056333"/>
              <a:ext cx="15045927" cy="74231"/>
            </a:xfrm>
            <a:prstGeom prst="rect">
              <a:avLst/>
            </a:prstGeom>
            <a:solidFill>
              <a:srgbClr val="C1A480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443691" y="1028700"/>
            <a:ext cx="9175135" cy="818445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666308" y="4699872"/>
            <a:ext cx="4955385" cy="101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50"/>
              </a:lnSpc>
              <a:spcBef>
                <a:spcPct val="0"/>
              </a:spcBef>
            </a:pPr>
            <a:r>
              <a:rPr lang="en-US" sz="7500" spc="-315" dirty="0">
                <a:solidFill>
                  <a:srgbClr val="F3F4ED"/>
                </a:solidFill>
                <a:latin typeface="Libre Baskerville"/>
              </a:rPr>
              <a:t>Trust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32583" y="4773318"/>
            <a:ext cx="2993709" cy="79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7"/>
              </a:lnSpc>
              <a:spcBef>
                <a:spcPct val="0"/>
              </a:spcBef>
            </a:pPr>
            <a:r>
              <a:rPr lang="en-US" sz="5939" spc="-249">
                <a:solidFill>
                  <a:srgbClr val="FFFFFF"/>
                </a:solidFill>
                <a:latin typeface="Libre Baskerville"/>
              </a:rPr>
              <a:t>Trust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04899" y="4773318"/>
            <a:ext cx="2993709" cy="79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7"/>
              </a:lnSpc>
              <a:spcBef>
                <a:spcPct val="0"/>
              </a:spcBef>
            </a:pPr>
            <a:r>
              <a:rPr lang="en-US" sz="5939" spc="-249">
                <a:solidFill>
                  <a:srgbClr val="051E0E"/>
                </a:solidFill>
                <a:latin typeface="Libre Baskerville"/>
              </a:rPr>
              <a:t>Lament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21824" y="4795893"/>
            <a:ext cx="4937476" cy="79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7"/>
              </a:lnSpc>
              <a:spcBef>
                <a:spcPct val="0"/>
              </a:spcBef>
            </a:pPr>
            <a:r>
              <a:rPr lang="en-US" sz="5939" spc="-249" dirty="0">
                <a:solidFill>
                  <a:srgbClr val="FFFFFF"/>
                </a:solidFill>
                <a:latin typeface="Libre Baskerville"/>
              </a:rPr>
              <a:t>Thanksgiving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3183156"/>
            <a:ext cx="3576499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 dirty="0">
                <a:solidFill>
                  <a:srgbClr val="F3F4ED"/>
                </a:solidFill>
                <a:latin typeface="Open Sans"/>
              </a:rPr>
              <a:t>The Lord is my </a:t>
            </a:r>
            <a:r>
              <a:rPr lang="en-US" sz="6000" spc="-179" dirty="0">
                <a:solidFill>
                  <a:srgbClr val="F3F4ED"/>
                </a:solidFill>
                <a:latin typeface="Open Sans Bold"/>
              </a:rPr>
              <a:t>shepherd</a:t>
            </a:r>
            <a:r>
              <a:rPr lang="en-US" sz="6000" spc="-179" dirty="0">
                <a:solidFill>
                  <a:srgbClr val="F3F4ED"/>
                </a:solidFill>
                <a:latin typeface="Open Sans"/>
              </a:rPr>
              <a:t>, I shall not want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924691" y="3519269"/>
            <a:ext cx="4884226" cy="3248462"/>
            <a:chOff x="0" y="0"/>
            <a:chExt cx="6512302" cy="43312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6512302" cy="361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719">
                  <a:solidFill>
                    <a:srgbClr val="151715"/>
                  </a:solidFill>
                  <a:latin typeface="Open Sans Light"/>
                </a:rPr>
                <a:t>HE LEADS ME</a:t>
              </a:r>
            </a:p>
            <a:p>
              <a:pPr algn="r">
                <a:lnSpc>
                  <a:spcPts val="4320"/>
                </a:lnSpc>
              </a:pPr>
              <a:r>
                <a:rPr lang="en-US" sz="3600" spc="719">
                  <a:solidFill>
                    <a:srgbClr val="151715"/>
                  </a:solidFill>
                  <a:latin typeface="Open Sans Light"/>
                </a:rPr>
                <a:t>IN PATHS OF RIGHTEOUSNESS FOR HIS </a:t>
              </a:r>
            </a:p>
            <a:p>
              <a:pPr algn="r">
                <a:lnSpc>
                  <a:spcPts val="4320"/>
                </a:lnSpc>
              </a:pPr>
              <a:r>
                <a:rPr lang="en-US" sz="3600" spc="719">
                  <a:solidFill>
                    <a:srgbClr val="151715"/>
                  </a:solidFill>
                  <a:latin typeface="Open Sans Light"/>
                </a:rPr>
                <a:t>NAME'S SAKE.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81491"/>
              <a:ext cx="6512302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23.3b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698" y="2472493"/>
            <a:ext cx="3957199" cy="5420162"/>
            <a:chOff x="0" y="0"/>
            <a:chExt cx="5276265" cy="72268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5276265" cy="651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719">
                  <a:solidFill>
                    <a:srgbClr val="151715"/>
                  </a:solidFill>
                  <a:latin typeface="Open Sans Light"/>
                </a:rPr>
                <a:t>HE MAKES ME LIE DOWN IN GREEN PASTURES. HE LEADS ME BESIDE STILL WATERS. HE RESTORES MY SOUL.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777091"/>
              <a:ext cx="5276265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23.2–3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3183156"/>
            <a:ext cx="3576499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The Lord is my </a:t>
            </a:r>
            <a:r>
              <a:rPr lang="en-US" sz="6000" spc="-179">
                <a:solidFill>
                  <a:srgbClr val="F3F4ED"/>
                </a:solidFill>
                <a:latin typeface="Open Sans Bold"/>
              </a:rPr>
              <a:t>shepherd</a:t>
            </a:r>
            <a:r>
              <a:rPr lang="en-US" sz="6000" spc="-179">
                <a:solidFill>
                  <a:srgbClr val="F3F4ED"/>
                </a:solidFill>
                <a:latin typeface="Open Sans"/>
              </a:rPr>
              <a:t>, </a:t>
            </a:r>
          </a:p>
          <a:p>
            <a:pPr algn="ctr">
              <a:lnSpc>
                <a:spcPts val="6600"/>
              </a:lnSpc>
            </a:pPr>
            <a:r>
              <a:rPr lang="en-US" sz="6000" spc="-179">
                <a:solidFill>
                  <a:srgbClr val="F3F4ED"/>
                </a:solidFill>
                <a:latin typeface="Open Sans"/>
              </a:rPr>
              <a:t>I shall not want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717150" y="2976344"/>
            <a:ext cx="3957199" cy="4334312"/>
            <a:chOff x="0" y="0"/>
            <a:chExt cx="5276265" cy="57790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5276265" cy="5067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719">
                  <a:solidFill>
                    <a:srgbClr val="151715"/>
                  </a:solidFill>
                  <a:latin typeface="Open Sans Light"/>
                </a:rPr>
                <a:t>FOR YOU ARE WITH ME.</a:t>
              </a:r>
            </a:p>
            <a:p>
              <a:pPr algn="r">
                <a:lnSpc>
                  <a:spcPts val="4320"/>
                </a:lnSpc>
              </a:pPr>
              <a:r>
                <a:rPr lang="en-US" sz="3600" spc="719">
                  <a:solidFill>
                    <a:srgbClr val="151715"/>
                  </a:solidFill>
                  <a:latin typeface="Open Sans Light"/>
                </a:rPr>
                <a:t>YOUR ROD AND YOUR STAFF, THEY COMFORT ME.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329291"/>
              <a:ext cx="5276265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23.4b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698" y="2201030"/>
            <a:ext cx="3613301" cy="5963087"/>
            <a:chOff x="0" y="0"/>
            <a:chExt cx="4817735" cy="79507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4817735" cy="723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719">
                  <a:solidFill>
                    <a:srgbClr val="151715"/>
                  </a:solidFill>
                  <a:latin typeface="Open Sans Light"/>
                </a:rPr>
                <a:t>EVEN THOUGH I WALK THROUGH THE VALLEY OF THE SHADOW OF DEATH, I WILL FEAR NO EVIL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500991"/>
              <a:ext cx="4817735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23.4a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105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sp>
        <p:nvSpPr>
          <p:cNvPr id="3" name="AutoShape 3"/>
          <p:cNvSpPr/>
          <p:nvPr/>
        </p:nvSpPr>
        <p:spPr>
          <a:xfrm>
            <a:off x="9283328" y="1028700"/>
            <a:ext cx="7963788" cy="8229600"/>
          </a:xfrm>
          <a:prstGeom prst="rect">
            <a:avLst/>
          </a:prstGeom>
          <a:solidFill>
            <a:srgbClr val="F3F4ED"/>
          </a:solidFill>
        </p:spPr>
      </p:sp>
      <p:grpSp>
        <p:nvGrpSpPr>
          <p:cNvPr id="4" name="Group 4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355750" y="3183156"/>
            <a:ext cx="3576499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-179" dirty="0">
                <a:solidFill>
                  <a:srgbClr val="F3F4ED"/>
                </a:solidFill>
                <a:latin typeface="Open Sans"/>
              </a:rPr>
              <a:t>The Lord is my </a:t>
            </a:r>
            <a:r>
              <a:rPr lang="en-US" sz="6000" spc="-179" dirty="0">
                <a:solidFill>
                  <a:srgbClr val="F3F4ED"/>
                </a:solidFill>
                <a:latin typeface="Open Sans Bold"/>
              </a:rPr>
              <a:t>host</a:t>
            </a:r>
            <a:r>
              <a:rPr lang="en-US" sz="6000" spc="-179" dirty="0">
                <a:solidFill>
                  <a:srgbClr val="F3F4ED"/>
                </a:solidFill>
                <a:latin typeface="Open Sans"/>
              </a:rPr>
              <a:t>, </a:t>
            </a:r>
          </a:p>
          <a:p>
            <a:pPr algn="ctr">
              <a:lnSpc>
                <a:spcPts val="6600"/>
              </a:lnSpc>
            </a:pPr>
            <a:r>
              <a:rPr lang="en-US" sz="6000" spc="-179" dirty="0">
                <a:solidFill>
                  <a:srgbClr val="F3F4ED"/>
                </a:solidFill>
                <a:latin typeface="Open Sans"/>
              </a:rPr>
              <a:t>I shall not want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717150" y="1619031"/>
            <a:ext cx="4046911" cy="7048937"/>
            <a:chOff x="0" y="0"/>
            <a:chExt cx="5395881" cy="939858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5395881" cy="868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719">
                  <a:solidFill>
                    <a:srgbClr val="151715"/>
                  </a:solidFill>
                  <a:latin typeface="Open Sans Light"/>
                </a:rPr>
                <a:t>SURELY, GOODNESS AND MERCY SHALL FOLLOW ME ALL THE DAYS OF MY LIFE, AND I SHALL DWELL IN THE HOUSE OF THE LORD FOREVER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948791"/>
              <a:ext cx="5395881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23.6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32698" y="2201030"/>
            <a:ext cx="4256240" cy="5963087"/>
            <a:chOff x="0" y="0"/>
            <a:chExt cx="5674987" cy="79507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5674987" cy="7239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719">
                  <a:solidFill>
                    <a:srgbClr val="151715"/>
                  </a:solidFill>
                  <a:latin typeface="Open Sans Light"/>
                </a:rPr>
                <a:t>YOU PREPARE A TABLE BEFORE ME IN THE PRESENCE OF MY ENEMIES, YOU ANOINT MY HEAD WITH OIL; MY CUP OVERFLOWS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500991"/>
              <a:ext cx="5674987" cy="44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151715"/>
                  </a:solidFill>
                  <a:latin typeface="Open Sans Light"/>
                </a:rPr>
                <a:t>Psalm 23.5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7030" y="468746"/>
            <a:ext cx="4155481" cy="9367448"/>
          </a:xfrm>
          <a:prstGeom prst="rect">
            <a:avLst/>
          </a:prstGeom>
          <a:solidFill>
            <a:srgbClr val="F3F4ED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34000"/>
          </a:blip>
          <a:srcRect/>
          <a:stretch>
            <a:fillRect/>
          </a:stretch>
        </p:blipFill>
        <p:spPr>
          <a:xfrm>
            <a:off x="-1209903" y="1530579"/>
            <a:ext cx="7509346" cy="75308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22173" r="22173"/>
          <a:stretch>
            <a:fillRect/>
          </a:stretch>
        </p:blipFill>
        <p:spPr>
          <a:xfrm>
            <a:off x="4840765" y="468746"/>
            <a:ext cx="4173171" cy="934950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83498" y="3512265"/>
            <a:ext cx="2322545" cy="3337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dirty="0">
                <a:solidFill>
                  <a:srgbClr val="151715"/>
                </a:solidFill>
                <a:latin typeface="Open Sans Bold"/>
              </a:rPr>
              <a:t>HOW CAN I TRUST IN GOD?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70570" y="3906520"/>
            <a:ext cx="3313561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>
                <a:solidFill>
                  <a:srgbClr val="151715"/>
                </a:solidFill>
                <a:latin typeface="Open Sans Bold"/>
              </a:rPr>
              <a:t>TAKE HEART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80858" y="3906520"/>
            <a:ext cx="3313561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 dirty="0">
                <a:solidFill>
                  <a:srgbClr val="F3F4ED"/>
                </a:solidFill>
                <a:latin typeface="Open Sans Bold"/>
              </a:rPr>
              <a:t>TAKE HEART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21675" r="21675"/>
          <a:stretch>
            <a:fillRect/>
          </a:stretch>
        </p:blipFill>
        <p:spPr>
          <a:xfrm>
            <a:off x="9262697" y="468746"/>
            <a:ext cx="4173171" cy="93495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21077" y="3620770"/>
            <a:ext cx="3313561" cy="184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>
                <a:solidFill>
                  <a:srgbClr val="051E0E"/>
                </a:solidFill>
                <a:latin typeface="Open Sans Bold"/>
              </a:rPr>
              <a:t>KNOW HOW THIS ENDS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92502" y="3611245"/>
            <a:ext cx="3313561" cy="1846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 dirty="0">
                <a:solidFill>
                  <a:srgbClr val="F3F4ED"/>
                </a:solidFill>
                <a:latin typeface="Open Sans Bold"/>
              </a:rPr>
              <a:t>KNOW HOW THIS ENDS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 l="12155" r="58385"/>
          <a:stretch>
            <a:fillRect/>
          </a:stretch>
        </p:blipFill>
        <p:spPr>
          <a:xfrm>
            <a:off x="13714533" y="468746"/>
            <a:ext cx="4173171" cy="93495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172913" y="4026358"/>
            <a:ext cx="3313561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>
                <a:solidFill>
                  <a:srgbClr val="151715"/>
                </a:solidFill>
                <a:latin typeface="Open Sans Bold"/>
              </a:rPr>
              <a:t>CONSIDER YOUR LIFE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144338" y="4007308"/>
            <a:ext cx="3313561" cy="123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>
                <a:solidFill>
                  <a:srgbClr val="F3F4ED"/>
                </a:solidFill>
                <a:latin typeface="Open Sans Bold"/>
              </a:rPr>
              <a:t>CONSIDER YOUR LIFE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72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1443691" y="1028700"/>
            <a:ext cx="9175135" cy="818445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6666308" y="2665808"/>
            <a:ext cx="4955385" cy="4955385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5171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666308" y="4227669"/>
            <a:ext cx="4955385" cy="196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7500" spc="-315">
                <a:solidFill>
                  <a:srgbClr val="F3F4ED"/>
                </a:solidFill>
                <a:latin typeface="Libre Baskerville"/>
              </a:rPr>
              <a:t>Trust</a:t>
            </a:r>
          </a:p>
          <a:p>
            <a:pPr marL="0" lvl="0" indent="0" algn="ctr">
              <a:lnSpc>
                <a:spcPts val="7650"/>
              </a:lnSpc>
              <a:spcBef>
                <a:spcPct val="0"/>
              </a:spcBef>
            </a:pPr>
            <a:r>
              <a:rPr lang="en-US" sz="7500" spc="-315">
                <a:solidFill>
                  <a:srgbClr val="F3F4ED"/>
                </a:solidFill>
                <a:latin typeface="Libre Baskerville"/>
              </a:rPr>
              <a:t>Psalm 23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32583" y="4773318"/>
            <a:ext cx="2993709" cy="79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57"/>
              </a:lnSpc>
              <a:spcBef>
                <a:spcPct val="0"/>
              </a:spcBef>
            </a:pPr>
            <a:r>
              <a:rPr lang="en-US" sz="5939" spc="-249">
                <a:solidFill>
                  <a:srgbClr val="FFFFFF"/>
                </a:solidFill>
                <a:latin typeface="Libre Baskerville"/>
              </a:rPr>
              <a:t>Trust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04899" y="4388820"/>
            <a:ext cx="3322654" cy="156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57"/>
              </a:lnSpc>
            </a:pPr>
            <a:r>
              <a:rPr lang="en-US" sz="5939" spc="-249" dirty="0">
                <a:solidFill>
                  <a:srgbClr val="051E0E"/>
                </a:solidFill>
                <a:latin typeface="Libre Baskerville"/>
              </a:rPr>
              <a:t>Lament</a:t>
            </a:r>
          </a:p>
          <a:p>
            <a:pPr marL="0" lvl="0" indent="0">
              <a:lnSpc>
                <a:spcPts val="6057"/>
              </a:lnSpc>
              <a:spcBef>
                <a:spcPct val="0"/>
              </a:spcBef>
            </a:pPr>
            <a:r>
              <a:rPr lang="en-US" sz="5939" spc="-249" dirty="0">
                <a:solidFill>
                  <a:srgbClr val="051E0E"/>
                </a:solidFill>
                <a:latin typeface="Libre Baskerville"/>
              </a:rPr>
              <a:t>Psalm 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21824" y="4411395"/>
            <a:ext cx="4937476" cy="1568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57"/>
              </a:lnSpc>
            </a:pPr>
            <a:r>
              <a:rPr lang="en-US" sz="5939" spc="-249" dirty="0">
                <a:solidFill>
                  <a:srgbClr val="FFFFFF"/>
                </a:solidFill>
                <a:latin typeface="Libre Baskerville"/>
              </a:rPr>
              <a:t>Thanksgiving</a:t>
            </a:r>
          </a:p>
          <a:p>
            <a:pPr marL="0" lvl="0" indent="0" algn="r">
              <a:lnSpc>
                <a:spcPts val="6057"/>
              </a:lnSpc>
              <a:spcBef>
                <a:spcPct val="0"/>
              </a:spcBef>
            </a:pPr>
            <a:r>
              <a:rPr lang="en-US" sz="5939" spc="-249" dirty="0">
                <a:solidFill>
                  <a:srgbClr val="FFFFFF"/>
                </a:solidFill>
                <a:latin typeface="Libre Baskerville"/>
              </a:rPr>
              <a:t>Psalm 24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215</Words>
  <Application>Microsoft Office PowerPoint</Application>
  <PresentationFormat>Custom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Libre Baskerville</vt:lpstr>
      <vt:lpstr>Arial</vt:lpstr>
      <vt:lpstr>Open Sans Bold</vt:lpstr>
      <vt:lpstr>Open Sans</vt:lpstr>
      <vt:lpstr>Open Sans Light</vt:lpstr>
      <vt:lpstr>Vidaloka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(Psa 23)</dc:title>
  <cp:lastModifiedBy>Jared Saltz</cp:lastModifiedBy>
  <cp:revision>4</cp:revision>
  <dcterms:created xsi:type="dcterms:W3CDTF">2006-08-16T00:00:00Z</dcterms:created>
  <dcterms:modified xsi:type="dcterms:W3CDTF">2020-06-20T22:17:22Z</dcterms:modified>
  <dc:identifier>DAD_u3J-Mc8</dc:identifier>
</cp:coreProperties>
</file>