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ibre Baskerville" panose="020B0604020202020204" charset="0"/>
      <p:regular r:id="rId13"/>
    </p:embeddedFont>
    <p:embeddedFont>
      <p:font typeface="Open Sans" panose="020B0604020202020204" charset="0"/>
      <p:regular r:id="rId14"/>
    </p:embeddedFont>
    <p:embeddedFont>
      <p:font typeface="Open Sans Bold" panose="020B0604020202020204" charset="0"/>
      <p:regular r:id="rId15"/>
    </p:embeddedFont>
    <p:embeddedFont>
      <p:font typeface="Open Sans Light" panose="020B0604020202020204" charset="0"/>
      <p:regular r:id="rId16"/>
    </p:embeddedFont>
    <p:embeddedFont>
      <p:font typeface="Vidaloka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6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66" b="1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1001" y="2011253"/>
            <a:ext cx="11285998" cy="6264495"/>
            <a:chOff x="0" y="0"/>
            <a:chExt cx="15047998" cy="8352659"/>
          </a:xfrm>
        </p:grpSpPr>
        <p:sp>
          <p:nvSpPr>
            <p:cNvPr id="3" name="TextBox 3"/>
            <p:cNvSpPr txBox="1"/>
            <p:nvPr/>
          </p:nvSpPr>
          <p:spPr>
            <a:xfrm>
              <a:off x="1114626" y="28575"/>
              <a:ext cx="12818745" cy="609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20"/>
                </a:lnSpc>
              </a:pPr>
              <a:r>
                <a:rPr lang="en-US" sz="3200">
                  <a:solidFill>
                    <a:srgbClr val="F3F4ED"/>
                  </a:solidFill>
                  <a:latin typeface="Open Sans"/>
                </a:rPr>
                <a:t>SEEKING GOD WITH THE PSALTER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201903"/>
              <a:ext cx="15047998" cy="4251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12000">
                  <a:solidFill>
                    <a:srgbClr val="F3F4ED"/>
                  </a:solidFill>
                  <a:latin typeface="Vidaloka"/>
                </a:rPr>
                <a:t>How Long, </a:t>
              </a:r>
            </a:p>
            <a:p>
              <a:pPr algn="ctr">
                <a:lnSpc>
                  <a:spcPts val="12000"/>
                </a:lnSpc>
              </a:pPr>
              <a:r>
                <a:rPr lang="en-US" sz="12000">
                  <a:solidFill>
                    <a:srgbClr val="F3F4ED"/>
                  </a:solidFill>
                  <a:latin typeface="Vidaloka"/>
                </a:rPr>
                <a:t>O Lord?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14626" y="7826244"/>
              <a:ext cx="12818745" cy="526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2"/>
                </a:lnSpc>
              </a:pPr>
              <a:r>
                <a:rPr lang="en-US" sz="2800">
                  <a:solidFill>
                    <a:srgbClr val="F3F4ED"/>
                  </a:solidFill>
                  <a:latin typeface="Open Sans Light"/>
                </a:rPr>
                <a:t>Palmetto Church of Christ (Summer 2020)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1035" y="1273492"/>
              <a:ext cx="15045927" cy="74231"/>
            </a:xfrm>
            <a:prstGeom prst="rect">
              <a:avLst/>
            </a:prstGeom>
            <a:solidFill>
              <a:srgbClr val="C1A480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1035" y="7088333"/>
              <a:ext cx="15045927" cy="74231"/>
            </a:xfrm>
            <a:prstGeom prst="rect">
              <a:avLst/>
            </a:prstGeom>
            <a:solidFill>
              <a:srgbClr val="C1A480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9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9144000" y="1028700"/>
            <a:ext cx="9525" cy="818445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656670" y="3619823"/>
            <a:ext cx="2993709" cy="310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7"/>
              </a:lnSpc>
              <a:spcBef>
                <a:spcPct val="0"/>
              </a:spcBef>
            </a:pPr>
            <a:r>
              <a:rPr lang="en-US" sz="5939" spc="-249">
                <a:solidFill>
                  <a:srgbClr val="FFFFFF"/>
                </a:solidFill>
                <a:latin typeface="Libre Baskerville"/>
              </a:rPr>
              <a:t>What d</a:t>
            </a:r>
            <a:r>
              <a:rPr lang="en-US" sz="5939" u="none" spc="-249">
                <a:solidFill>
                  <a:srgbClr val="FFFFFF"/>
                </a:solidFill>
                <a:latin typeface="Libre Baskerville"/>
              </a:rPr>
              <a:t>o we pray about?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51868" y="0"/>
            <a:ext cx="10636132" cy="10287000"/>
          </a:xfrm>
          <a:prstGeom prst="rect">
            <a:avLst/>
          </a:prstGeom>
          <a:solidFill>
            <a:srgbClr val="A4927C"/>
          </a:solidFill>
        </p:spPr>
      </p:sp>
      <p:sp>
        <p:nvSpPr>
          <p:cNvPr id="3" name="TextBox 3"/>
          <p:cNvSpPr txBox="1"/>
          <p:nvPr/>
        </p:nvSpPr>
        <p:spPr>
          <a:xfrm>
            <a:off x="585949" y="4806525"/>
            <a:ext cx="6432668" cy="348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0"/>
              </a:lnSpc>
            </a:pPr>
            <a:r>
              <a:rPr lang="en-US" sz="8000" spc="-336">
                <a:solidFill>
                  <a:srgbClr val="151715"/>
                </a:solidFill>
                <a:latin typeface="Libre Baskerville"/>
              </a:rPr>
              <a:t>Complaint</a:t>
            </a:r>
          </a:p>
          <a:p>
            <a:pPr marL="0" lvl="0" indent="0" algn="l">
              <a:lnSpc>
                <a:spcPts val="9119"/>
              </a:lnSpc>
            </a:pPr>
            <a:r>
              <a:rPr lang="en-US" sz="8000" spc="-336">
                <a:solidFill>
                  <a:srgbClr val="151715"/>
                </a:solidFill>
                <a:latin typeface="Libre Baskerville"/>
              </a:rPr>
              <a:t>in the Psalms?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574286" y="7021964"/>
            <a:ext cx="7827764" cy="1158864"/>
            <a:chOff x="0" y="0"/>
            <a:chExt cx="10437018" cy="1545151"/>
          </a:xfrm>
        </p:grpSpPr>
        <p:sp>
          <p:nvSpPr>
            <p:cNvPr id="5" name="TextBox 5"/>
            <p:cNvSpPr txBox="1"/>
            <p:nvPr/>
          </p:nvSpPr>
          <p:spPr>
            <a:xfrm>
              <a:off x="0" y="57150"/>
              <a:ext cx="10437018" cy="913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80"/>
                </a:lnSpc>
                <a:spcBef>
                  <a:spcPct val="0"/>
                </a:spcBef>
              </a:pPr>
              <a:r>
                <a:rPr lang="en-US" sz="4800" spc="-124" dirty="0">
                  <a:solidFill>
                    <a:srgbClr val="FFFFFF"/>
                  </a:solidFill>
                  <a:latin typeface="Open Sans Bold"/>
                </a:rPr>
                <a:t>REVERENT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58436"/>
              <a:ext cx="10437018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574286" y="4900823"/>
            <a:ext cx="7827764" cy="1158864"/>
            <a:chOff x="0" y="0"/>
            <a:chExt cx="10437018" cy="1545151"/>
          </a:xfrm>
        </p:grpSpPr>
        <p:sp>
          <p:nvSpPr>
            <p:cNvPr id="8" name="TextBox 8"/>
            <p:cNvSpPr txBox="1"/>
            <p:nvPr/>
          </p:nvSpPr>
          <p:spPr>
            <a:xfrm>
              <a:off x="0" y="57150"/>
              <a:ext cx="10437018" cy="913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80"/>
                </a:lnSpc>
                <a:spcBef>
                  <a:spcPct val="0"/>
                </a:spcBef>
              </a:pPr>
              <a:r>
                <a:rPr lang="en-US" sz="4800" spc="-124" dirty="0">
                  <a:solidFill>
                    <a:srgbClr val="FFFFFF"/>
                  </a:solidFill>
                  <a:latin typeface="Open Sans Bold"/>
                </a:rPr>
                <a:t>OPEN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58436"/>
              <a:ext cx="10394755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574286" y="2742533"/>
            <a:ext cx="7811915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800" spc="-124" dirty="0">
                <a:solidFill>
                  <a:srgbClr val="FFFFFF"/>
                </a:solidFill>
                <a:latin typeface="Open Sans Bold"/>
              </a:rPr>
              <a:t>HONEST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85949" y="9248775"/>
            <a:ext cx="6432668" cy="604642"/>
            <a:chOff x="0" y="0"/>
            <a:chExt cx="8576891" cy="80618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474084"/>
              <a:ext cx="7874611" cy="332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8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151715"/>
                  </a:solidFill>
                  <a:latin typeface="Open Sans"/>
                </a:rPr>
                <a:t>Seeking God in the Psalter | Palmetto Church of Christ</a:t>
              </a:r>
            </a:p>
          </p:txBody>
        </p:sp>
        <p:sp>
          <p:nvSpPr>
            <p:cNvPr id="13" name="AutoShape 13"/>
            <p:cNvSpPr/>
            <p:nvPr/>
          </p:nvSpPr>
          <p:spPr>
            <a:xfrm rot="5400000">
              <a:off x="4282095" y="-4282095"/>
              <a:ext cx="12700" cy="8576891"/>
            </a:xfrm>
            <a:prstGeom prst="rect">
              <a:avLst/>
            </a:prstGeom>
            <a:solidFill>
              <a:srgbClr val="151715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7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5053" y="-527133"/>
            <a:ext cx="5037893" cy="11341265"/>
          </a:xfrm>
          <a:prstGeom prst="rect">
            <a:avLst/>
          </a:prstGeom>
          <a:solidFill>
            <a:srgbClr val="F3F4ED"/>
          </a:solidFill>
        </p:spPr>
      </p:sp>
      <p:sp>
        <p:nvSpPr>
          <p:cNvPr id="3" name="TextBox 3"/>
          <p:cNvSpPr txBox="1"/>
          <p:nvPr/>
        </p:nvSpPr>
        <p:spPr>
          <a:xfrm>
            <a:off x="13980431" y="341544"/>
            <a:ext cx="3181736" cy="444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00"/>
              </a:lnSpc>
              <a:spcBef>
                <a:spcPct val="0"/>
              </a:spcBef>
            </a:pPr>
            <a:r>
              <a:rPr lang="en-US" sz="4000" spc="-104">
                <a:solidFill>
                  <a:srgbClr val="A4927C"/>
                </a:solidFill>
                <a:latin typeface="Open Sans Bold"/>
              </a:rPr>
              <a:t>MUST I TAKE COUNSEL IN MY SOUL AND HAVE SORROW IN MY HEART ALL THE DAY?</a:t>
            </a:r>
          </a:p>
        </p:txBody>
      </p:sp>
      <p:sp>
        <p:nvSpPr>
          <p:cNvPr id="4" name="AutoShape 4"/>
          <p:cNvSpPr/>
          <p:nvPr/>
        </p:nvSpPr>
        <p:spPr>
          <a:xfrm rot="5400000">
            <a:off x="3318470" y="2311389"/>
            <a:ext cx="9525" cy="590595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 rot="5400000">
            <a:off x="14919920" y="2311389"/>
            <a:ext cx="9525" cy="590595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5581" y="2037073"/>
            <a:ext cx="1022192" cy="10221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425141" y="3925083"/>
            <a:ext cx="3437719" cy="2830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97"/>
              </a:lnSpc>
              <a:spcBef>
                <a:spcPct val="0"/>
              </a:spcBef>
            </a:pPr>
            <a:r>
              <a:rPr lang="en-US" sz="7252" spc="-304" dirty="0">
                <a:solidFill>
                  <a:srgbClr val="151715"/>
                </a:solidFill>
                <a:latin typeface="Libre Baskerville"/>
              </a:rPr>
              <a:t>How long, O LORD?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250085" y="1697530"/>
            <a:ext cx="3181736" cy="2092861"/>
            <a:chOff x="0" y="0"/>
            <a:chExt cx="4242314" cy="2790481"/>
          </a:xfrm>
        </p:grpSpPr>
        <p:sp>
          <p:nvSpPr>
            <p:cNvPr id="9" name="TextBox 9"/>
            <p:cNvSpPr txBox="1"/>
            <p:nvPr/>
          </p:nvSpPr>
          <p:spPr>
            <a:xfrm>
              <a:off x="0" y="28575"/>
              <a:ext cx="4242314" cy="2248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400"/>
                </a:lnSpc>
                <a:spcBef>
                  <a:spcPct val="0"/>
                </a:spcBef>
              </a:pPr>
              <a:r>
                <a:rPr lang="en-US" sz="4000" spc="-104" dirty="0">
                  <a:solidFill>
                    <a:srgbClr val="A4927C"/>
                  </a:solidFill>
                  <a:latin typeface="Open Sans Bold"/>
                </a:rPr>
                <a:t>WILL YOU FORGET ME FOREVER?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403766"/>
              <a:ext cx="4242314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250085" y="6353118"/>
            <a:ext cx="3181736" cy="223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00"/>
              </a:lnSpc>
              <a:spcBef>
                <a:spcPct val="0"/>
              </a:spcBef>
            </a:pPr>
            <a:r>
              <a:rPr lang="en-US" sz="4000" spc="-104">
                <a:solidFill>
                  <a:srgbClr val="A4927C"/>
                </a:solidFill>
                <a:latin typeface="Open Sans Bold"/>
              </a:rPr>
              <a:t>WILL YOU HIDE YOUR FACE FROM ME?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980431" y="6353118"/>
            <a:ext cx="3181736" cy="223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00"/>
              </a:lnSpc>
              <a:spcBef>
                <a:spcPct val="0"/>
              </a:spcBef>
            </a:pPr>
            <a:r>
              <a:rPr lang="en-US" sz="4000" spc="-104">
                <a:solidFill>
                  <a:srgbClr val="A4927C"/>
                </a:solidFill>
                <a:latin typeface="Open Sans Bold"/>
              </a:rPr>
              <a:t>SHALL MY ENEMY BE EXALTED OVER ME?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5581" y="6943747"/>
            <a:ext cx="1022192" cy="10221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97677" y="6943747"/>
            <a:ext cx="1022192" cy="10221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97677" y="2037073"/>
            <a:ext cx="1022192" cy="102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105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sp>
        <p:nvSpPr>
          <p:cNvPr id="3" name="AutoShape 3"/>
          <p:cNvSpPr/>
          <p:nvPr/>
        </p:nvSpPr>
        <p:spPr>
          <a:xfrm>
            <a:off x="9283328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grpSp>
        <p:nvGrpSpPr>
          <p:cNvPr id="4" name="Group 4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55750" y="4021356"/>
            <a:ext cx="3576499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-179">
                <a:solidFill>
                  <a:srgbClr val="F3F4ED"/>
                </a:solidFill>
                <a:latin typeface="Open Sans"/>
              </a:rPr>
              <a:t>Consider me, and answer!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717150" y="2433419"/>
            <a:ext cx="3613301" cy="5420162"/>
            <a:chOff x="0" y="0"/>
            <a:chExt cx="4817735" cy="722688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4817735" cy="6515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LEST MY ENEMY SAY 'I HAVE PREVAILED!' LEST MY FOES REJOICE BECAUSE I AM SHAKEN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777091"/>
              <a:ext cx="4817735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13.4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2698" y="2743955"/>
            <a:ext cx="3613301" cy="4877237"/>
            <a:chOff x="0" y="0"/>
            <a:chExt cx="4817735" cy="650298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4817735" cy="579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O LORD MY GOD!</a:t>
              </a:r>
            </a:p>
            <a:p>
              <a:pPr>
                <a:lnSpc>
                  <a:spcPts val="4320"/>
                </a:lnSpc>
              </a:pP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LIGHT UP MY EYES, LEST I SLEEP THE SLEEP OF DEATH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053191"/>
              <a:ext cx="4817735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13.3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105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sp>
        <p:nvSpPr>
          <p:cNvPr id="3" name="AutoShape 3"/>
          <p:cNvSpPr/>
          <p:nvPr/>
        </p:nvSpPr>
        <p:spPr>
          <a:xfrm>
            <a:off x="9283328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grpSp>
        <p:nvGrpSpPr>
          <p:cNvPr id="4" name="Group 4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55750" y="4859556"/>
            <a:ext cx="357649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-179">
                <a:solidFill>
                  <a:srgbClr val="F3F4ED"/>
                </a:solidFill>
                <a:latin typeface="Open Sans"/>
              </a:rPr>
              <a:t>Psalm 13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340284" y="2976344"/>
            <a:ext cx="3990167" cy="4334312"/>
            <a:chOff x="0" y="0"/>
            <a:chExt cx="5320222" cy="577908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5320222" cy="5067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I WILL SING TO THE LORD, BECAUSE HE HAS DEALT BOUNTIFULLY WITH ME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329291"/>
              <a:ext cx="5320222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13.6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2698" y="2743955"/>
            <a:ext cx="3613301" cy="4877237"/>
            <a:chOff x="0" y="0"/>
            <a:chExt cx="4817735" cy="650298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4817735" cy="579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719" dirty="0">
                  <a:solidFill>
                    <a:srgbClr val="151715"/>
                  </a:solidFill>
                  <a:latin typeface="Open Sans Light"/>
                </a:rPr>
                <a:t>I HAVE TRUSTED IN YOUR LOVE, MY HEART SHALL REJOICE IN YOUR SALVATION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053191"/>
              <a:ext cx="4817735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13.5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4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1675" r="21675"/>
          <a:stretch>
            <a:fillRect/>
          </a:stretch>
        </p:blipFill>
        <p:spPr>
          <a:xfrm>
            <a:off x="9260106" y="468746"/>
            <a:ext cx="4173171" cy="934950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67030" y="468746"/>
            <a:ext cx="4155481" cy="9367448"/>
          </a:xfrm>
          <a:prstGeom prst="rect">
            <a:avLst/>
          </a:prstGeom>
          <a:solidFill>
            <a:srgbClr val="F3F4E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34000"/>
          </a:blip>
          <a:srcRect/>
          <a:stretch>
            <a:fillRect/>
          </a:stretch>
        </p:blipFill>
        <p:spPr>
          <a:xfrm>
            <a:off x="-1209903" y="1530579"/>
            <a:ext cx="7509346" cy="75308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22173" r="22173"/>
          <a:stretch>
            <a:fillRect/>
          </a:stretch>
        </p:blipFill>
        <p:spPr>
          <a:xfrm>
            <a:off x="4840765" y="468746"/>
            <a:ext cx="4173171" cy="9349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34121" r="34121"/>
          <a:stretch>
            <a:fillRect/>
          </a:stretch>
        </p:blipFill>
        <p:spPr>
          <a:xfrm>
            <a:off x="13707788" y="468746"/>
            <a:ext cx="4173171" cy="93495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83498" y="3869776"/>
            <a:ext cx="2322545" cy="2565389"/>
            <a:chOff x="0" y="0"/>
            <a:chExt cx="3096726" cy="3420518"/>
          </a:xfrm>
        </p:grpSpPr>
        <p:sp>
          <p:nvSpPr>
            <p:cNvPr id="8" name="TextBox 8"/>
            <p:cNvSpPr txBox="1"/>
            <p:nvPr/>
          </p:nvSpPr>
          <p:spPr>
            <a:xfrm>
              <a:off x="0" y="57150"/>
              <a:ext cx="3096726" cy="2691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80"/>
                </a:lnSpc>
              </a:pPr>
              <a:r>
                <a:rPr lang="en-US" sz="4800">
                  <a:solidFill>
                    <a:srgbClr val="151715"/>
                  </a:solidFill>
                  <a:latin typeface="Open Sans Bold"/>
                </a:rPr>
                <a:t>SEEK</a:t>
              </a:r>
            </a:p>
            <a:p>
              <a:pPr algn="ctr">
                <a:lnSpc>
                  <a:spcPts val="5280"/>
                </a:lnSpc>
              </a:pPr>
              <a:r>
                <a:rPr lang="en-US" sz="4800">
                  <a:solidFill>
                    <a:srgbClr val="151715"/>
                  </a:solidFill>
                  <a:latin typeface="Open Sans Bold"/>
                </a:rPr>
                <a:t>GOD'S FACE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917386"/>
              <a:ext cx="3096726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270570" y="4668600"/>
            <a:ext cx="3313561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400">
                <a:solidFill>
                  <a:srgbClr val="151715"/>
                </a:solidFill>
                <a:latin typeface="Open Sans Bold"/>
              </a:rPr>
              <a:t>COMPLAIN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70570" y="4637485"/>
            <a:ext cx="3313561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400" dirty="0">
                <a:solidFill>
                  <a:srgbClr val="F3F4ED"/>
                </a:solidFill>
                <a:latin typeface="Open Sans Bold"/>
              </a:rPr>
              <a:t>COMPLAIN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60106" y="4668600"/>
            <a:ext cx="4173171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400">
                <a:solidFill>
                  <a:srgbClr val="151715"/>
                </a:solidFill>
                <a:latin typeface="Open Sans Bold"/>
              </a:rPr>
              <a:t>CONTEMPLATE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60106" y="4637485"/>
            <a:ext cx="4173171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400" dirty="0">
                <a:solidFill>
                  <a:srgbClr val="F3F4ED"/>
                </a:solidFill>
                <a:latin typeface="Open Sans Bold"/>
              </a:rPr>
              <a:t>CONTEMPLATE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07383" y="4668600"/>
            <a:ext cx="3495014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400">
                <a:solidFill>
                  <a:srgbClr val="051E0E"/>
                </a:solidFill>
                <a:latin typeface="Open Sans Bold"/>
              </a:rPr>
              <a:t>COMMUNE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07383" y="4637485"/>
            <a:ext cx="3495014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400" dirty="0">
                <a:solidFill>
                  <a:srgbClr val="F3F4ED"/>
                </a:solidFill>
                <a:latin typeface="Open Sans Bold"/>
              </a:rPr>
              <a:t>COMMUNE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Vidaloka</vt:lpstr>
      <vt:lpstr>Libre Baskerville</vt:lpstr>
      <vt:lpstr>Open Sans Light</vt:lpstr>
      <vt:lpstr>Arial</vt:lpstr>
      <vt:lpstr>Open Sans</vt:lpstr>
      <vt:lpstr>Calibri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</dc:title>
  <cp:lastModifiedBy>Jared Saltz</cp:lastModifiedBy>
  <cp:revision>2</cp:revision>
  <dcterms:created xsi:type="dcterms:W3CDTF">2006-08-16T00:00:00Z</dcterms:created>
  <dcterms:modified xsi:type="dcterms:W3CDTF">2020-06-07T02:12:17Z</dcterms:modified>
  <dc:identifier>DAD-azVh1Co</dc:identifier>
</cp:coreProperties>
</file>